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5501" autoAdjust="0"/>
  </p:normalViewPr>
  <p:slideViewPr>
    <p:cSldViewPr>
      <p:cViewPr>
        <p:scale>
          <a:sx n="66" d="100"/>
          <a:sy n="66" d="100"/>
        </p:scale>
        <p:origin x="-1980" y="-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5417" y="0"/>
            <a:ext cx="7704857" cy="9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88640" y="-100345"/>
            <a:ext cx="6480720" cy="487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100" b="1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604" y="0"/>
            <a:ext cx="5929354" cy="3490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66" y="285720"/>
            <a:ext cx="6286544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УВАЖАЕМЫЕ РОДИТЕЛИ!</a:t>
            </a:r>
          </a:p>
          <a:p>
            <a:r>
              <a:rPr lang="ru-RU" sz="2000" b="1" dirty="0" smtClean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Посещает ли ваш ребенок дошкольное образовательное учреждение? </a:t>
            </a:r>
            <a:br>
              <a:rPr lang="ru-RU" sz="2000" b="1" dirty="0" smtClean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Если ответ «НЕТ» - эта информация для Вас!</a:t>
            </a:r>
            <a:br>
              <a:rPr lang="ru-RU" sz="2000" b="1" dirty="0" smtClean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Специально для вас на базе нашего детского сада организована работа «Консультационного пункта», обратившись в который, вы получите бесплатную квалифицированную помощь специалистов: воспитателя,  музыкального руководителя, воспитателя по обучению татарскому языку, медицинского персонала.</a:t>
            </a:r>
            <a:br>
              <a:rPr lang="ru-RU" sz="2000" b="1" dirty="0" smtClean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 smtClean="0">
              <a:solidFill>
                <a:schemeClr val="accent4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 поможем современным мамам и папам справиться с   проблемами, возникающими при воспитании ребенка от 1 года до 7 лет.</a:t>
            </a:r>
            <a:br>
              <a:rPr lang="ru-RU" sz="2000" b="1" dirty="0" smtClean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консультацию к специалистам можно записаться по телефону: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/>
              <a:t>+</a:t>
            </a:r>
            <a:r>
              <a:rPr lang="ru-RU" sz="2000" dirty="0" smtClean="0"/>
              <a:t>7(855)-927-55-85</a:t>
            </a:r>
            <a:r>
              <a:rPr lang="ru-RU" sz="2000" b="1" dirty="0" smtClean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dirty="0" smtClean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Если у вас нет возможности посетить наш Консультационный </a:t>
            </a:r>
            <a:r>
              <a:rPr lang="ru-RU" sz="2000" b="1" dirty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000" b="1" dirty="0" smtClean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ункт, то вы можете задать интересующий вас вопрос по электронной почте, на </a:t>
            </a:r>
            <a:r>
              <a:rPr lang="en-US" sz="2000" b="1" dirty="0" smtClean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ru-RU" sz="2000" b="1" dirty="0" smtClean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000" smtClean="0"/>
              <a:t>D18.azn@mail.ru</a:t>
            </a:r>
            <a:endParaRPr lang="ru-RU" sz="2000" b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наши специалисты ответят на ваш электронный адрес.</a:t>
            </a:r>
            <a:br>
              <a:rPr lang="ru-RU" sz="2000" b="1" dirty="0" smtClean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 smtClean="0">
              <a:solidFill>
                <a:schemeClr val="accent4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ПРИХОДИТЕ К НАМ! ЗВОНИТЕ НАМ!</a:t>
            </a:r>
            <a:b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 БУДЕМ РАДЫ ВАМ ПОМОЧЬ!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313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</TotalTime>
  <Words>12</Words>
  <Application>Microsoft Office PowerPoint</Application>
  <PresentationFormat>Экран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Бельских Владлен</dc:creator>
  <cp:lastModifiedBy>ReStart</cp:lastModifiedBy>
  <cp:revision>49</cp:revision>
  <dcterms:created xsi:type="dcterms:W3CDTF">2016-08-14T20:30:43Z</dcterms:created>
  <dcterms:modified xsi:type="dcterms:W3CDTF">2022-02-08T08:42:10Z</dcterms:modified>
</cp:coreProperties>
</file>